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F3506-ED10-4379-85E6-7D84AA5BCDCB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36C3F-0F38-44CD-9116-7B04FC7BA2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58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3EBA1-BDF7-4358-9E2E-BF15DAFD97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2441D1-7DAC-44E3-AB02-052D298666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9B63A-807D-4F58-9E2A-F0E518D00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4D268-0BC9-4D77-9492-935196F64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8B0E8-2F41-48B4-8A01-C0FA97286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606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DBBC9-A224-444E-8FED-BEE696F4C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6508C3-7430-407D-9236-1A8D25B7C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0CC81-B302-4D83-BBD7-7A21F27A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1D10C-E36D-408B-8A23-DA19541AD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A63BC-8AEB-43FF-9218-D53663726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23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7D5DE-6517-4347-A075-5588FA100F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0404A0-0C01-4128-B6F1-DAC50D84FC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C6B73-BEE9-4FCF-B8CD-154FD13B6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6E906-E272-408F-9A2D-CF103116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2ACAD-43C9-4907-8B5E-3A56A230E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420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B55A1-D509-49BE-B53B-474E7F9DA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D2C1C-330E-4F09-BDDF-5C180E340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953FD-168D-40FF-AE9D-C133330BC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FE14F-40DF-4058-ABDE-0BA1103A5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C1DD5-8888-4030-BB99-05FA3E1EE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16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542D9-C624-4252-8995-E6B3136FE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F0DE57-E963-4888-904D-CC9A43D46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EEBB2-9ACF-4415-AF23-75D9F5B0F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2F197-66F8-4BDD-9873-7C98360AB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C14ED-318D-486A-88B5-BF25471F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772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178C0-629A-4011-B79B-D6DD5F134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EB859-8989-473D-BE15-40D144F6AB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77D479-FF07-41C2-8BF7-0DA701F4D9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B949C5-C7E2-40BD-BB25-39F0F32CF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8B4FE5-6127-4EF4-B84B-0949FF30A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FDEC1-1BE4-4D5C-8F3A-B0D1E92DC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10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5EFEE-E7BC-4391-AABD-9F9019823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77C9F-2385-4DAB-9489-DE6D082A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9937A7-E8D9-45C5-B0A6-0817D76B42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73F2F2-3F8E-4FF3-A65D-13BFAA960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D69D6A-E577-47DD-8551-DAA4F76CF6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9F5B1F-BF08-4E9F-846D-3DB9D7135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61B9E3-0BC8-4C4C-A17D-245159D5A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47B2FD-D435-47A8-AD46-2A83B4860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55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DB939-3A90-4178-9378-0E78C51AB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9D284E-A863-4FA5-A573-4CC968DF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783118-F784-4BF0-BB61-2FEA84314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A1D2CA-BA73-44DE-9C4F-BA924B9D2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860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A5A9BC-6393-45AD-8132-5F1157F94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7B8BCB-09F0-4F20-A343-B9D29DC19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87E8DC-AD85-4EB2-870E-DC5D47F30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32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012A4-843E-49F1-80FD-6180D79ED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93D52-9474-4ACD-B8AB-148DCE12D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90640-CAD6-465C-A831-9ECD19624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779038-8F7E-48F3-BD74-10E44C5FA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65739C-96B2-431A-8680-8C4D7314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51A65A-52E6-4CB4-961A-F54BA537C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32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83E3B-E728-44C6-9E61-35085BDE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A7792A-CB47-4B7A-A8B6-92ACAB80E2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8385DC-803F-447A-84FB-3AC78E988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6B369-FEF9-4582-AC06-225F002F8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87D30E-E084-4522-8708-3C490D4C8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1CFE72-8AE4-4118-AD17-DBF8F13EA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98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2639F2-241B-44DD-9886-C680EC3B7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4D9FC-C409-4BFB-8D76-B72FEAD1F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8BC43-B2B1-4298-9DC3-A2382369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1C28F-F294-4C9B-9B6D-F306E9C4A30E}" type="datetimeFigureOut">
              <a:rPr lang="en-GB" smtClean="0"/>
              <a:t>12/05/2021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9C81C-88A1-4C02-841D-0C19A3551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E4C9B-153E-4619-9A8C-082634E3B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E37C1-DD09-4F81-8187-9D9382578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05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258782"/>
              </p:ext>
            </p:extLst>
          </p:nvPr>
        </p:nvGraphicFramePr>
        <p:xfrm>
          <a:off x="6063974" y="96813"/>
          <a:ext cx="5977835" cy="3179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7835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40998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Gesture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2769798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693882"/>
              </p:ext>
            </p:extLst>
          </p:nvPr>
        </p:nvGraphicFramePr>
        <p:xfrm>
          <a:off x="150191" y="96814"/>
          <a:ext cx="5770219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219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1.2.1 Interaction and Connection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5E8C8F-AE8D-402E-BA4F-693D46D66D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508973"/>
              </p:ext>
            </p:extLst>
          </p:nvPr>
        </p:nvGraphicFramePr>
        <p:xfrm>
          <a:off x="6087162" y="3429000"/>
          <a:ext cx="5954647" cy="3403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4647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50016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Traditional (i.e. Keyboard and Mouse) 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303811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267055"/>
              </p:ext>
            </p:extLst>
          </p:nvPr>
        </p:nvGraphicFramePr>
        <p:xfrm>
          <a:off x="139149" y="3429000"/>
          <a:ext cx="5781261" cy="3418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1261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5008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Speech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052412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59171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534734"/>
              </p:ext>
            </p:extLst>
          </p:nvPr>
        </p:nvGraphicFramePr>
        <p:xfrm>
          <a:off x="150191" y="488070"/>
          <a:ext cx="5770219" cy="2788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219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8462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What does this mean?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2403903"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33E5583-A52C-4BEC-80D4-62705FEB7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022740"/>
              </p:ext>
            </p:extLst>
          </p:nvPr>
        </p:nvGraphicFramePr>
        <p:xfrm>
          <a:off x="392597" y="4140532"/>
          <a:ext cx="5274364" cy="2620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3293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581071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7161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More accessible for people with additional needs (e.g. disabilities, mobility issues).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Limited vocabulary – might not recognise certain words.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Eradicates spelling errors as digital assistant can interpret commands.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Delay/Pauses if there changes in voice tone or speech.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Speed – quicker form of data entry as no need to type.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697415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0F7C80B0-50AC-4953-9A31-EDBA03EE2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019405"/>
              </p:ext>
            </p:extLst>
          </p:nvPr>
        </p:nvGraphicFramePr>
        <p:xfrm>
          <a:off x="6417362" y="4140533"/>
          <a:ext cx="5294245" cy="2620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445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7161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Most computer users are familiar with them and requires little training.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They need a flat space close to the computer.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Mouse and Keyboard work well together for data entry.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Disabled people often find keyboards difficult to use.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 skilled typist can enter data very quickly.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Excessive use can lead to health problems such as repetitive strain injury (R.S.I.)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697415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43F3B4F0-5BA3-44B9-8242-F57B382F91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863871"/>
              </p:ext>
            </p:extLst>
          </p:nvPr>
        </p:nvGraphicFramePr>
        <p:xfrm>
          <a:off x="6405768" y="572007"/>
          <a:ext cx="5294245" cy="2644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445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7161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Replaces mouse and keyboard.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Obstruction from other objects.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No physical contact with the computer.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If the distance between the device and user becomes greater then performance will decrease.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Communicate at a distance. 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Lighting could affect detection.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697415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BF895CA-995F-46DC-A20B-E55FA62E21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995" y="3542416"/>
            <a:ext cx="984718" cy="7737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304D40-7F42-45B3-8D11-BD8E01FCCE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807" y="3487423"/>
            <a:ext cx="1524133" cy="10014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47E5EB-EA60-484A-B606-6B8AF1A35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494" y="96812"/>
            <a:ext cx="895389" cy="111826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31AA68D-855C-4178-9FC6-3629C6F346C8}"/>
              </a:ext>
            </a:extLst>
          </p:cNvPr>
          <p:cNvSpPr/>
          <p:nvPr/>
        </p:nvSpPr>
        <p:spPr>
          <a:xfrm>
            <a:off x="3247951" y="954857"/>
            <a:ext cx="2172188" cy="19758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Speech recognition</a:t>
            </a:r>
          </a:p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Gesture recognition</a:t>
            </a:r>
          </a:p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Traditional methods</a:t>
            </a:r>
          </a:p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Virtual reality (VR)</a:t>
            </a:r>
          </a:p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Augmented reality (AR)</a:t>
            </a:r>
          </a:p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Touch recognition</a:t>
            </a:r>
          </a:p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Biometrics</a:t>
            </a:r>
            <a:endParaRPr lang="en-GB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305565-AC83-4779-A6E5-DA24D6EDE63E}"/>
              </a:ext>
            </a:extLst>
          </p:cNvPr>
          <p:cNvSpPr txBox="1"/>
          <p:nvPr/>
        </p:nvSpPr>
        <p:spPr>
          <a:xfrm>
            <a:off x="160967" y="908330"/>
            <a:ext cx="3076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w Cen MT" panose="020B0602020104020603" pitchFamily="34" charset="0"/>
              </a:rPr>
              <a:t>There are many devices that use various interfaces that allow humans and computers to interact and connect more effectively. We are now able to interact using the following methods:</a:t>
            </a:r>
          </a:p>
        </p:txBody>
      </p:sp>
    </p:spTree>
    <p:extLst>
      <p:ext uri="{BB962C8B-B14F-4D97-AF65-F5344CB8AC3E}">
        <p14:creationId xmlns:p14="http://schemas.microsoft.com/office/powerpoint/2010/main" val="599679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580220"/>
              </p:ext>
            </p:extLst>
          </p:nvPr>
        </p:nvGraphicFramePr>
        <p:xfrm>
          <a:off x="6063974" y="96813"/>
          <a:ext cx="5977835" cy="3179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7835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40998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Augmented Reality (AR)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2769798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5E8C8F-AE8D-402E-BA4F-693D46D66D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513434"/>
              </p:ext>
            </p:extLst>
          </p:nvPr>
        </p:nvGraphicFramePr>
        <p:xfrm>
          <a:off x="6087162" y="3429000"/>
          <a:ext cx="5954647" cy="3403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4647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50016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Biometrics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303811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217629"/>
              </p:ext>
            </p:extLst>
          </p:nvPr>
        </p:nvGraphicFramePr>
        <p:xfrm>
          <a:off x="139149" y="3429000"/>
          <a:ext cx="5781261" cy="3418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1261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5008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Touch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052412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59171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741613"/>
              </p:ext>
            </p:extLst>
          </p:nvPr>
        </p:nvGraphicFramePr>
        <p:xfrm>
          <a:off x="150191" y="116744"/>
          <a:ext cx="5770219" cy="3159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219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435842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Virtual Reality (VR)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2724012"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33E5583-A52C-4BEC-80D4-62705FEB7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294923"/>
              </p:ext>
            </p:extLst>
          </p:nvPr>
        </p:nvGraphicFramePr>
        <p:xfrm>
          <a:off x="392597" y="4140532"/>
          <a:ext cx="5274364" cy="2620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3293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581071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7161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Easy to use - intuitive, don't need much training.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Not suitable for inputting large amounts of data.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No extra peripherals such as a mouse </a:t>
                      </a:r>
                      <a:r>
                        <a:rPr lang="en-GB" sz="1600">
                          <a:latin typeface="Tw Cen MT" panose="020B0602020104020603" pitchFamily="34" charset="0"/>
                        </a:rPr>
                        <a:t>are needed.</a:t>
                      </a: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Not very accurate - selecting detailed objects can be difficult with fingers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Touch screen is the main interface on smart phones and tablet computers.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Tiring to use for long periods.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697415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0F7C80B0-50AC-4953-9A31-EDBA03EE2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851715"/>
              </p:ext>
            </p:extLst>
          </p:nvPr>
        </p:nvGraphicFramePr>
        <p:xfrm>
          <a:off x="6417362" y="4140533"/>
          <a:ext cx="5294245" cy="2620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445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7161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Can improve security as it helps authenticate a user.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Potential misuse of data collected.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High degree of accuracy in recognising the correct person.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Not 100% accurate so could still lead to incorrect identification.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Fully automated and now available on modern smart devices.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Privacy concerns – users feel like they’re under surveillance.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697415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43F3B4F0-5BA3-44B9-8242-F57B382F91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851401"/>
              </p:ext>
            </p:extLst>
          </p:nvPr>
        </p:nvGraphicFramePr>
        <p:xfrm>
          <a:off x="6405768" y="815846"/>
          <a:ext cx="5294245" cy="2400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445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7161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Enhances natural environment by embedding virtual elements.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Can be expensive to invest in this technology.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Easy to use.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Privacy issues surrounding the capture of data in real-time.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Many smartphone apps now use AR technology.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Become addicted to using the technology.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69741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95C40A13-7961-40BE-BF36-EA309E294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676350"/>
              </p:ext>
            </p:extLst>
          </p:nvPr>
        </p:nvGraphicFramePr>
        <p:xfrm>
          <a:off x="372716" y="815847"/>
          <a:ext cx="5294245" cy="2400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445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7161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Changes the way in which people communicate.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High costs and not affordable for all right now.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Opportunity to experience things that wouldn’t happen in real-life.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Some people can suffer from motion sickness.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Allows users with disabilities to experience a different world.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Become addicted to using the technology.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697415"/>
                  </a:ext>
                </a:extLst>
              </a:tr>
            </a:tbl>
          </a:graphicData>
        </a:graphic>
      </p:graphicFrame>
      <p:pic>
        <p:nvPicPr>
          <p:cNvPr id="3" name="Picture 2" descr="Download Technology Clipart Touchscreen Hand Png - Electronics - Full Size  PNG Image - PNGkit">
            <a:extLst>
              <a:ext uri="{FF2B5EF4-FFF2-40B4-BE49-F238E27FC236}">
                <a16:creationId xmlns:a16="http://schemas.microsoft.com/office/drawing/2014/main" id="{2CE1A605-0DAA-454F-9787-D049E9E2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297" y="3448968"/>
            <a:ext cx="1397765" cy="86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BBAF-F121-4542-B28F-D7BF035377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77" y="116743"/>
            <a:ext cx="1442085" cy="11348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956487-A137-4881-B704-DA1CC6C505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048" y="52491"/>
            <a:ext cx="1539113" cy="13257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F91CB6-9453-4985-A8BC-B65E49DBBA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1047" y="3511115"/>
            <a:ext cx="1133022" cy="100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186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488</Words>
  <Application>Microsoft Office PowerPoint</Application>
  <PresentationFormat>Widescreen</PresentationFormat>
  <Paragraphs>100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Tw Cen MT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11</cp:revision>
  <dcterms:created xsi:type="dcterms:W3CDTF">2021-05-11T19:39:16Z</dcterms:created>
  <dcterms:modified xsi:type="dcterms:W3CDTF">2021-05-12T15:37:21Z</dcterms:modified>
</cp:coreProperties>
</file>